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 standalone="yes"?><p:presentation xmlns:p="http://schemas.openxmlformats.org/presentationml/2006/main"><p:sldIdLst><p:sldId id="256" r:id="rId1"/><p:sldId id="257" r:id="rId2"/></p:sldIdLst>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notesSlides/notesSlide1.xml><?xml version="1.0" encoding="utf-8"?>
<p:notes xmlns:p="http://schemas.openxmlformats.org/presentationml/2006/main" xmlns:a="http://schemas.openxmlformats.org/drawingml/2006/main">
  <p:cSld>
    <p:spTree>
      <p:sp>
        <p:txBody>
          <a:p>
            <a:r>
              <a:t>Husk aa nevne at toleranseklassen er skjerpet.</a:t>
            </a:r>
          </a:p>
        </p:txBody>
      </p:sp>
    </p:spTree>
  </p:cSld>
</p:notes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1.xml"/></Relationships>
</file>

<file path=ppt/slides/slide1.xml><?xml version="1.0" encoding="utf-8"?>
<p:sld xmlns:p="http://schemas.openxmlformats.org/presentationml/2006/main" xmlns:a="http://schemas.openxmlformats.org/drawingml/2006/main">
  <p:cSld>
    <p:spTree>
      <p:sp>
        <p:nvSpPr>
          <p:nvPr>
            <p:ph type="title"/>
          </p:nvPr>
        </p:nvSpPr>
        <p:txBody>
          <a:p>
            <a:r>
              <a:t>Prosess 84 Konstruksjoner</a:t>
            </a:r>
          </a:p>
        </p:txBody>
      </p:sp>
      <p:sp>
        <p:nvSpPr>
          <p:nvPr/>
        </p:nvSpPr>
        <p:txBody>
          <a:p>
            <a:r>
              <a:t>Toleranser er gitt i tabell.</a:t>
            </a:r>
          </a:p>
        </p:txBody>
      </p:sp>
      <p:graphicFrame>
        <a:graphic>
          <a:graphicData uri="http://schemas.openxmlformats.org/drawingml/2006/table">
            <a:tbl>
              <a:tr>
                <a:tc>
                  <a:txBody>
                    <a:p>
                      <a:r>
                        <a:t>Post</a:t>
                      </a:r>
                    </a:p>
                  </a:txBody>
                </a:tc>
                <a:tc>
                  <a:txBody>
                    <a:p>
                      <a:r>
                        <a:t>84.1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2.xml><?xml version="1.0" encoding="utf-8"?>
<p:sld xmlns:p="http://schemas.openxmlformats.org/presentationml/2006/main" xmlns:a="http://schemas.openxmlformats.org/drawingml/2006/main" show="0">
  <p:cSld>
    <p:spTree>
      <p:sp>
        <p:nvSpPr>
          <p:nvPr>
            <p:ph type="title"/>
          </p:nvPr>
        </p:nvSpPr>
        <p:txBody>
          <a:p>
            <a:r>
              <a:t>Utgaatt lysbilde</a:t>
            </a:r>
          </a:p>
        </p:txBody>
      </p:sp>
      <p:sp>
        <p:nvSpPr>
          <p:nvPr/>
        </p:nvSpPr>
        <p:txBody>
          <a:p>
            <a:r>
              <a:t>Ikke vis dette.</a:t>
            </a:r>
          </a:p>
        </p:txBody>
      </p:sp>
      <p:graphicFrame>
        <a:graphic>
          <a:graphicData uri="http://schemas.openxmlformats.org/drawingml/2006/table">
            <a:tbl>
              <a:tr>
                <a:tc>
                  <a:txBody>
                    <a:p>
                      <a:r>
                        <a:t>Post</a:t>
                      </a:r>
                    </a:p>
                  </a:txBody>
                </a:tc>
                <a:tc>
                  <a:txBody>
                    <a:p>
                      <a:r>
                        <a:t>84.1</a:t>
                      </a:r>
                    </a:p>
                  </a:txBody>
                </a:tc>
              </a:tr>
            </a:tbl>
          </a:graphicData>
        </a:graphic>
      </p:graphicFrame>
    </p:spTree>
  </p:cSld>
</p:sld>
</file>