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2"/>
  </p:sldIdLst>
</p:presentation>
</file>

<file path=ppt/_rels/presentation.xml.rels><?xml version="1.0" encoding="UTF-8" standalone="yes"?><Relationships xmlns="http://schemas.openxmlformats.org/package/2006/relationships"><Relationship Id="rId2" Type="http://schemas.openxmlformats.org/officeDocument/2006/relationships/slide" Target="slides/slide1.xml"/></Relationships>
</file>

<file path=ppt/slides/_rels/slide1.xml.rels><?xml version="1.0" encoding="UTF-8" standalone="yes"?><Relationships xmlns="http://schemas.openxmlformats.org/package/2006/relationships"><Relationship Id="rIdImg" Type="http://schemas.openxmlformats.org/officeDocument/2006/relationships/image" Target="../media/skisse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tel 1"/>
          <p:cNvSpPr/>
          <p:nvPr>
            <p:ph type="title"/>
          </p:nvPr>
        </p:nvSpPr>
        <p:spPr/>
        <p:txBody>
          <a:bodyPr/>
          <a:p>
            <a:r>
              <a:t>Hevetider</a:t>
            </a:r>
          </a:p>
        </p:txBody>
      </p:sp>
      <p:pic>
        <p:nvPicPr>
          <p:cNvPr id="3" name="skisse.png" descr="Prinsippskisse"/>
          <p:cNvPicPr/>
          <p:nvPr/>
        </p:nvPicPr>
        <p:blipFill>
          <a:blip r:embed="rIdImg"/>
          <a:stretch>
            <a:fillRect/>
          </a:stretch>
        </p:blipFill>
        <p:spPr>
          <a:xfrm>
            <a:off x="0" y="0"/>
            <a:ext cx="457200" cy="342900"/>
          </a:xfrm>
          <a:prstGeom prst="rect">
            <a:avLst/>
          </a:prstGeom>
        </p:spPr>
      </p:pic>
    </p:spTree>
  </p:cSld>
</p:sld>
</file>