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<Relationships xmlns="http://schemas.openxmlformats.org/officeDocument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</p:sldIdLst>
</p:presentation>
</file>

<file path=ppt/_rels/presentation.xml.rels><?xml version="1.0" encoding="UTF-8" standalone="yes"?><Relationships xmlns="http://schemas.openxmlformats.org/officeDocument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slides/_rels/slide1.xml.rels><?xml version="1.0" encoding="UTF-8" standalone="yes"?><Relationships xmlns="http://schemas.openxmlformats.org/officeDocument/2006/relationships"/>
</file>

<file path=ppt/slides/_rels/slide2.xml.rels><?xml version="1.0" encoding="UTF-8" standalone="yes"?><Relationships xmlns="http://schemas.openxmlformats.org/officeDocument/2006/relationships"/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tel"/>
          <p:cNvSpPr/>
          <p:nvPr/>
        </p:nvSpPr>
        <p:spPr/>
        <p:txBody>
          <a:bodyPr/>
          <a:p>
            <a:r>
              <a:t>Kravspesifikasjon for tunnelbelysning</a:t>
            </a:r>
          </a:p>
        </p:txBody>
      </p:sp>
      <p:sp>
        <p:nvSpPr>
          <p:cNvPr id="3" name="Ingress"/>
          <p:cNvSpPr/>
          <p:nvPr/>
        </p:nvSpPr>
        <p:spPr/>
        <p:txBody>
          <a:bodyPr/>
          <a:p>
            <a:r>
              <a:t>Dokumentet samler kravene til belysning i vegtunneler over 500 meter.</a:t>
            </a:r>
          </a:p>
        </p:txBody>
      </p:sp>
      <p:graphicFrame>
        <p:nvGraphicFramePr>
          <p:cNvPr id="4" name="Kravtabell"/>
          <p:cNvGraphicFramePr/>
          <p:nvPr/>
        </p:nvGraphicFramePr>
        <p:xfrm>
          <a:off x="0" y="0"/>
          <a:ext cx="8000000" cy="4000000"/>
        </p:xfrm>
        <a:graphic>
          <a:graphicData uri="http://schemas.openxmlformats.org/drawingml/2006/main/table">
            <a:tbl>
              <a:tblPr/>
              <a:tblGrid>
                <a:gridCol w="2000000"/>
                <a:gridCol w="2000000"/>
              </a:tblGrid>
              <a:tr h="370840">
                <a:tc>
                  <a:txBody>
                    <a:bodyPr/>
                    <a:p>
                      <a:r>
                        <a:t>Dokumentnummer: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SVV-2026-0417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Tittel: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Tunnelbelysning i hovedløpet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Ansvarlig avdeling: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Utbyggingsdivisjonen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Fagområde: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Elektro og belysning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Versjon: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2.3 godkjent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Gyldig fra: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01.03.2026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Erstatter: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SVV-2024-0188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Tunnellengde: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1240 meter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Dimensjonerende fart: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80 km/t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Årsdøgntrafikk: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12400 kjøretøy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Terskelluminans: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145 candela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Overgangssone: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Tre trinn nedtrapping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Innerstrekning: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3,0 candela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Utkjøringssone: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Ingen forsterkning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Fargetemperatur: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4000 kelvin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Fargegjengivelse: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Ra større enn 70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Nødbelysning: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60 minutter drift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Vedlikeholdsfaktor: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0,80 beregnet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Målemetode: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Måling med luminanskamera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Avvikshåndtering: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Søknad om fravik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Undertittel"/>
          <p:cNvSpPr/>
          <p:nvPr/>
        </p:nvSpPr>
        <p:spPr/>
        <p:txBody>
          <a:bodyPr/>
          <a:p>
            <a:r>
              <a:t>Luminansmatrise per trafikklasse</a:t>
            </a:r>
          </a:p>
        </p:txBody>
      </p:sp>
      <p:graphicFrame>
        <p:nvGraphicFramePr>
          <p:cNvPr id="3" name="Luminansmatrise"/>
          <p:cNvGraphicFramePr/>
          <p:nvPr/>
        </p:nvGraphicFramePr>
        <p:xfrm>
          <a:off x="0" y="0"/>
          <a:ext cx="8000000" cy="4000000"/>
        </p:xfrm>
        <a:graphic>
          <a:graphicData uri="http://schemas.openxmlformats.org/drawingml/2006/main/table">
            <a:tbl>
              <a:tblPr/>
              <a:tblGrid>
                <a:gridCol w="2000000"/>
                <a:gridCol w="2000000"/>
                <a:gridCol w="2000000"/>
                <a:gridCol w="2000000"/>
              </a:tblGrid>
              <a:tr h="370840">
                <a:tc>
                  <a:txBody>
                    <a:bodyPr/>
                    <a:p>
                      <a:r>
                        <a:t>Sone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Klasse A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Klasse B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Klasse 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Terskel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150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120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95 cd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Overgang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45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36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28 cd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r>
                        <a:t>Indre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3,5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3,0 cd</a:t>
                      </a:r>
                    </a:p>
                  </a:txBody>
                  <a:tcPr/>
                </a:tc>
                <a:tc>
                  <a:txBody>
                    <a:bodyPr/>
                    <a:p>
                      <a:r>
                        <a:t>2,5 cd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</p:sld>
</file>